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740522B-D14D-48D8-971D-8CACE87DBC87}" type="datetimeFigureOut">
              <a:rPr lang="en-US" smtClean="0"/>
              <a:pPr/>
              <a:t>9/5/2011</a:t>
            </a:fld>
            <a:endParaRPr lang="fr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CA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24485A3-0387-43E7-931D-1D58C9EECB64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Le Français Post-Intensif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 dirty="0"/>
          </a:p>
        </p:txBody>
      </p:sp>
      <p:pic>
        <p:nvPicPr>
          <p:cNvPr id="1026" name="Picture 2" descr="C:\Users\andrea.holland\AppData\Local\Microsoft\Windows\Temporary Internet Files\Content.IE5\HF0QQBY7\MC9001047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26133">
            <a:off x="2057400" y="3276600"/>
            <a:ext cx="2349398" cy="1432560"/>
          </a:xfrm>
          <a:prstGeom prst="rect">
            <a:avLst/>
          </a:prstGeom>
          <a:noFill/>
        </p:spPr>
      </p:pic>
      <p:pic>
        <p:nvPicPr>
          <p:cNvPr id="1027" name="Picture 3" descr="C:\Users\andrea.holland\AppData\Local\Microsoft\Windows\Temporary Internet Files\Content.IE5\SMS998TA\MP90040151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8572">
            <a:off x="5859455" y="2641424"/>
            <a:ext cx="1650492" cy="2170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Le programme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133600"/>
            <a:ext cx="7498080" cy="4114800"/>
          </a:xfrm>
        </p:spPr>
        <p:txBody>
          <a:bodyPr/>
          <a:lstStyle/>
          <a:p>
            <a:pPr>
              <a:buNone/>
            </a:pPr>
            <a:r>
              <a:rPr lang="fr-CA" dirty="0" smtClean="0"/>
              <a:t>-Les </a:t>
            </a:r>
            <a:r>
              <a:rPr lang="fr-CA" dirty="0"/>
              <a:t>S</a:t>
            </a:r>
            <a:r>
              <a:rPr lang="fr-CA" dirty="0" smtClean="0"/>
              <a:t>ports Extrêmes</a:t>
            </a:r>
          </a:p>
          <a:p>
            <a:pPr>
              <a:buNone/>
            </a:pPr>
            <a:r>
              <a:rPr lang="fr-CA" dirty="0" smtClean="0"/>
              <a:t>-Une Revue Pour Ados, Par Des Ados</a:t>
            </a:r>
          </a:p>
          <a:p>
            <a:pPr>
              <a:buNone/>
            </a:pPr>
            <a:r>
              <a:rPr lang="fr-CA" dirty="0" smtClean="0"/>
              <a:t>-Un Album Souvenir de Classe</a:t>
            </a:r>
          </a:p>
          <a:p>
            <a:pPr>
              <a:buNone/>
            </a:pPr>
            <a:r>
              <a:rPr lang="fr-CA" dirty="0" smtClean="0"/>
              <a:t>-Le Mode de Vie au 20</a:t>
            </a:r>
            <a:r>
              <a:rPr lang="fr-CA" baseline="30000" dirty="0" smtClean="0"/>
              <a:t>e</a:t>
            </a:r>
            <a:r>
              <a:rPr lang="fr-CA" dirty="0" smtClean="0"/>
              <a:t> Siècle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matériaux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905000"/>
            <a:ext cx="7498080" cy="43434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fr-CA" dirty="0" smtClean="0"/>
              <a:t>des stylos</a:t>
            </a:r>
          </a:p>
          <a:p>
            <a:pPr marL="514350" indent="-514350">
              <a:buAutoNum type="arabicPeriod"/>
            </a:pPr>
            <a:r>
              <a:rPr lang="fr-CA" dirty="0"/>
              <a:t>u</a:t>
            </a:r>
            <a:r>
              <a:rPr lang="fr-CA" dirty="0" smtClean="0"/>
              <a:t>n cartable (3 anneaux)</a:t>
            </a:r>
          </a:p>
          <a:p>
            <a:pPr marL="514350" indent="-514350">
              <a:buAutoNum type="arabicPeriod"/>
            </a:pPr>
            <a:r>
              <a:rPr lang="fr-CA" dirty="0"/>
              <a:t>d</a:t>
            </a:r>
            <a:r>
              <a:rPr lang="fr-CA" dirty="0" smtClean="0"/>
              <a:t>u papier</a:t>
            </a:r>
          </a:p>
          <a:p>
            <a:pPr marL="514350" indent="-514350">
              <a:buAutoNum type="arabicPeriod"/>
            </a:pPr>
            <a:r>
              <a:rPr lang="fr-CA" dirty="0"/>
              <a:t>d</a:t>
            </a:r>
            <a:r>
              <a:rPr lang="fr-CA" dirty="0" smtClean="0"/>
              <a:t>es crayons de couleur/des stylos feutres de temps en temps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L’évaluation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fr-CA" dirty="0" smtClean="0"/>
              <a:t>1.  L’oral:  avec Mme Holland, avec des élèves, avec un/e partenaire, devant la </a:t>
            </a:r>
            <a:r>
              <a:rPr lang="fr-CA" dirty="0" smtClean="0"/>
              <a:t>classe 	34%</a:t>
            </a:r>
            <a:endParaRPr lang="fr-CA" dirty="0" smtClean="0"/>
          </a:p>
          <a:p>
            <a:pPr marL="514350" indent="-514350">
              <a:buNone/>
            </a:pPr>
            <a:r>
              <a:rPr lang="fr-CA" dirty="0" smtClean="0"/>
              <a:t>2.  La lecture:  en groupes, avec un/une partenaire, individuellement, à Mme Holland, devant la </a:t>
            </a:r>
            <a:r>
              <a:rPr lang="fr-CA" dirty="0" smtClean="0"/>
              <a:t>classe	   33%	</a:t>
            </a:r>
            <a:endParaRPr lang="fr-CA" dirty="0" smtClean="0"/>
          </a:p>
          <a:p>
            <a:pPr marL="514350" indent="-514350">
              <a:buNone/>
            </a:pPr>
            <a:r>
              <a:rPr lang="fr-CA" dirty="0" smtClean="0"/>
              <a:t>3.  </a:t>
            </a:r>
            <a:r>
              <a:rPr lang="fr-CA" dirty="0" smtClean="0"/>
              <a:t>L’écriture    33%</a:t>
            </a:r>
            <a:endParaRPr lang="fr-CA" dirty="0" smtClean="0"/>
          </a:p>
          <a:p>
            <a:pPr marL="514350" indent="-514350">
              <a:buAutoNum type="arabicPeriod"/>
            </a:pPr>
            <a:endParaRPr lang="fr-CA" dirty="0" smtClean="0"/>
          </a:p>
          <a:p>
            <a:pPr marL="514350" indent="-514350">
              <a:buAutoNum type="arabicPeriod"/>
            </a:pP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76</TotalTime>
  <Words>74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Le Français Post-Intensif</vt:lpstr>
      <vt:lpstr>Le programme</vt:lpstr>
      <vt:lpstr>Les matériaux</vt:lpstr>
      <vt:lpstr>L’évaluation</vt:lpstr>
    </vt:vector>
  </TitlesOfParts>
  <Company>Province of N.B.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Français Post-Intensif</dc:title>
  <dc:creator>School District 8</dc:creator>
  <cp:lastModifiedBy>School District 8</cp:lastModifiedBy>
  <cp:revision>8</cp:revision>
  <dcterms:created xsi:type="dcterms:W3CDTF">2010-09-03T17:32:37Z</dcterms:created>
  <dcterms:modified xsi:type="dcterms:W3CDTF">2011-09-05T23:22:24Z</dcterms:modified>
</cp:coreProperties>
</file>